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21" Type="http://schemas.openxmlformats.org/officeDocument/2006/relationships/slide" Target="slides/slide16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f7dbe5e993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f7dbe5e993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f7dbe5e993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f7dbe5e993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f7dbe5e993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f7dbe5e993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f7dbe5e993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f7dbe5e993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f7dbe5e993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f7dbe5e993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f7dbe5e993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f7dbe5e993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f7dbe5e993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f7dbe5e993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f7dbe5e993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f7dbe5e993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f7dbe5e993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f7dbe5e993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f7dbe5e99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f7dbe5e99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f7dbe5e993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f7dbe5e993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f7dbe5e993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f7dbe5e993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f7dbe5e993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f7dbe5e993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f7dbe5e993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f7dbe5e993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f7dbe5e993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f7dbe5e993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UML Class Diagram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8" name="Google Shape;11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0"/>
            <a:ext cx="822960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5" name="Google Shape;12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0"/>
            <a:ext cx="822960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2" name="Google Shape;13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0"/>
            <a:ext cx="822960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9" name="Google Shape;13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0939" y="0"/>
            <a:ext cx="796212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6" name="Google Shape;14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3770" y="0"/>
            <a:ext cx="7856460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3" name="Google Shape;15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550" y="0"/>
            <a:ext cx="87289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0" name="Google Shape;16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0371" y="0"/>
            <a:ext cx="6923259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1600" y="372125"/>
            <a:ext cx="6193350" cy="447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9" name="Google Shape;6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38900"/>
            <a:ext cx="6767351" cy="4750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6" name="Google Shape;7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445025"/>
            <a:ext cx="8520602" cy="38525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3" name="Google Shape;8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9664"/>
            <a:ext cx="9144003" cy="48041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0" name="Google Shape;9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0"/>
            <a:ext cx="822960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Aggregation</a:t>
            </a:r>
            <a:endParaRPr/>
          </a:p>
        </p:txBody>
      </p:sp>
      <p:sp>
        <p:nvSpPr>
          <p:cNvPr id="96" name="Google Shape;96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7" name="Google Shape;9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40309"/>
            <a:ext cx="9144003" cy="30628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Association</a:t>
            </a:r>
            <a:endParaRPr/>
          </a:p>
        </p:txBody>
      </p:sp>
      <p:sp>
        <p:nvSpPr>
          <p:cNvPr id="103" name="Google Shape;103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4" name="Google Shape;10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62477"/>
            <a:ext cx="9144003" cy="36834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Composition</a:t>
            </a:r>
            <a:endParaRPr/>
          </a:p>
        </p:txBody>
      </p:sp>
      <p:sp>
        <p:nvSpPr>
          <p:cNvPr id="110" name="Google Shape;110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1" name="Google Shape;111;p21"/>
          <p:cNvPicPr preferRelativeResize="0"/>
          <p:nvPr/>
        </p:nvPicPr>
        <p:blipFill rotWithShape="1">
          <a:blip r:embed="rId3">
            <a:alphaModFix/>
          </a:blip>
          <a:srcRect b="6667" l="18662" r="16335" t="17569"/>
          <a:stretch/>
        </p:blipFill>
        <p:spPr>
          <a:xfrm>
            <a:off x="1897188" y="1152475"/>
            <a:ext cx="5349627" cy="3896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